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Be Vietnam Italics" panose="020B0604020202020204" charset="0"/>
      <p:regular r:id="rId5"/>
    </p:embeddedFont>
    <p:embeddedFont>
      <p:font typeface="Anton" panose="020B0604020202020204" charset="0"/>
      <p:regular r:id="rId6"/>
    </p:embeddedFont>
    <p:embeddedFont>
      <p:font typeface="Be Vietnam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38349" y="4023527"/>
            <a:ext cx="6211302" cy="0"/>
          </a:xfrm>
          <a:prstGeom prst="line">
            <a:avLst/>
          </a:prstGeom>
          <a:ln w="47625" cap="flat">
            <a:solidFill>
              <a:srgbClr val="FFC84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9031574" y="6848358"/>
            <a:ext cx="224852" cy="449133"/>
          </a:xfrm>
          <a:custGeom>
            <a:avLst/>
            <a:gdLst/>
            <a:ahLst/>
            <a:cxnLst/>
            <a:rect l="l" t="t" r="r" b="b"/>
            <a:pathLst>
              <a:path w="224852" h="449133">
                <a:moveTo>
                  <a:pt x="0" y="0"/>
                </a:moveTo>
                <a:lnTo>
                  <a:pt x="224852" y="0"/>
                </a:lnTo>
                <a:lnTo>
                  <a:pt x="224852" y="449133"/>
                </a:lnTo>
                <a:lnTo>
                  <a:pt x="0" y="44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19" t="-4657" r="-3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61406" y="1397636"/>
            <a:ext cx="9165188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2889">
                <a:solidFill>
                  <a:srgbClr val="FFFFFF"/>
                </a:solidFill>
                <a:latin typeface="Anton"/>
              </a:rPr>
              <a:t>ROCKET LEAGUE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43654" y="2461568"/>
            <a:ext cx="13200693" cy="3431893"/>
            <a:chOff x="0" y="0"/>
            <a:chExt cx="17600924" cy="45758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890" b="26890"/>
            <a:stretch>
              <a:fillRect/>
            </a:stretch>
          </p:blipFill>
          <p:spPr>
            <a:xfrm>
              <a:off x="0" y="0"/>
              <a:ext cx="17600924" cy="457585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316655" y="5530876"/>
            <a:ext cx="11654691" cy="2368043"/>
            <a:chOff x="0" y="0"/>
            <a:chExt cx="4251663" cy="8638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51663" cy="863869"/>
            </a:xfrm>
            <a:custGeom>
              <a:avLst/>
              <a:gdLst/>
              <a:ahLst/>
              <a:cxnLst/>
              <a:rect l="l" t="t" r="r" b="b"/>
              <a:pathLst>
                <a:path w="4251663" h="863869">
                  <a:moveTo>
                    <a:pt x="0" y="0"/>
                  </a:moveTo>
                  <a:lnTo>
                    <a:pt x="4251663" y="0"/>
                  </a:lnTo>
                  <a:lnTo>
                    <a:pt x="4251663" y="863869"/>
                  </a:lnTo>
                  <a:lnTo>
                    <a:pt x="0" y="863869"/>
                  </a:lnTo>
                  <a:close/>
                </a:path>
              </a:pathLst>
            </a:custGeom>
            <a:solidFill>
              <a:srgbClr val="6E74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543654" y="7898919"/>
            <a:ext cx="6426985" cy="1770679"/>
            <a:chOff x="0" y="0"/>
            <a:chExt cx="8569314" cy="236090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5498" b="25498"/>
            <a:stretch>
              <a:fillRect/>
            </a:stretch>
          </p:blipFill>
          <p:spPr>
            <a:xfrm>
              <a:off x="0" y="0"/>
              <a:ext cx="8569314" cy="236090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317361" y="7898919"/>
            <a:ext cx="6426985" cy="1770679"/>
            <a:chOff x="0" y="0"/>
            <a:chExt cx="8569314" cy="23609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36224" b="36224"/>
            <a:stretch>
              <a:fillRect/>
            </a:stretch>
          </p:blipFill>
          <p:spPr>
            <a:xfrm>
              <a:off x="0" y="0"/>
              <a:ext cx="8569314" cy="236090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4947110" y="727344"/>
            <a:ext cx="8393781" cy="98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1"/>
              </a:lnSpc>
            </a:pPr>
            <a:r>
              <a:rPr lang="en-US" sz="5722">
                <a:solidFill>
                  <a:srgbClr val="292929"/>
                </a:solidFill>
                <a:latin typeface="Anton"/>
              </a:rPr>
              <a:t>CONTEXTO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9623" y="1797358"/>
            <a:ext cx="4808755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45454"/>
                </a:solidFill>
                <a:latin typeface="Be Vietnam Italics"/>
              </a:rPr>
              <a:t>linha da vida, valores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9714" y="6210454"/>
            <a:ext cx="980193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Be Vietnam"/>
              </a:rPr>
              <a:t>Comecei a jogar Rocket League em 2020 durante a pandemia e desde então se tornou meu passatempo favorito, combinando minha paixão por carros e futebol.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16395" y="5492776"/>
            <a:ext cx="96285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Respeito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Apoio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União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Trabalho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em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equipe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, </a:t>
            </a:r>
            <a:r>
              <a:rPr lang="en-US" sz="2199" dirty="0" err="1" smtClean="0">
                <a:solidFill>
                  <a:srgbClr val="FFFFFF"/>
                </a:solidFill>
                <a:latin typeface="Be Vietnam"/>
              </a:rPr>
              <a:t>Igualdade</a:t>
            </a:r>
            <a:r>
              <a:rPr lang="en-US" sz="2199" dirty="0" smtClean="0">
                <a:solidFill>
                  <a:srgbClr val="FFFFFF"/>
                </a:solidFill>
                <a:latin typeface="Be Vietnam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Be Vietnam"/>
              </a:rPr>
              <a:t>Diversidade</a:t>
            </a:r>
            <a:r>
              <a:rPr lang="en-US" sz="2199" dirty="0">
                <a:solidFill>
                  <a:srgbClr val="FFFFFF"/>
                </a:solidFill>
                <a:latin typeface="Be Vietna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824337" cy="10287000"/>
            <a:chOff x="0" y="0"/>
            <a:chExt cx="1759931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9931" cy="3752726"/>
            </a:xfrm>
            <a:custGeom>
              <a:avLst/>
              <a:gdLst/>
              <a:ahLst/>
              <a:cxnLst/>
              <a:rect l="l" t="t" r="r" b="b"/>
              <a:pathLst>
                <a:path w="1759931" h="3752726">
                  <a:moveTo>
                    <a:pt x="0" y="0"/>
                  </a:moveTo>
                  <a:lnTo>
                    <a:pt x="1759931" y="0"/>
                  </a:lnTo>
                  <a:lnTo>
                    <a:pt x="175993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C84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815687"/>
            <a:ext cx="8115300" cy="6655626"/>
            <a:chOff x="0" y="0"/>
            <a:chExt cx="10820400" cy="887416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706" r="15706"/>
            <a:stretch>
              <a:fillRect/>
            </a:stretch>
          </p:blipFill>
          <p:spPr>
            <a:xfrm>
              <a:off x="0" y="0"/>
              <a:ext cx="10820400" cy="887416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829657" y="6993661"/>
            <a:ext cx="8082774" cy="1025421"/>
            <a:chOff x="0" y="0"/>
            <a:chExt cx="2948618" cy="374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8618" cy="374076"/>
            </a:xfrm>
            <a:custGeom>
              <a:avLst/>
              <a:gdLst/>
              <a:ahLst/>
              <a:cxnLst/>
              <a:rect l="l" t="t" r="r" b="b"/>
              <a:pathLst>
                <a:path w="2948618" h="374076">
                  <a:moveTo>
                    <a:pt x="0" y="0"/>
                  </a:moveTo>
                  <a:lnTo>
                    <a:pt x="2948618" y="0"/>
                  </a:lnTo>
                  <a:lnTo>
                    <a:pt x="2948618" y="374076"/>
                  </a:lnTo>
                  <a:lnTo>
                    <a:pt x="0" y="374076"/>
                  </a:lnTo>
                  <a:close/>
                </a:path>
              </a:pathLst>
            </a:custGeom>
            <a:solidFill>
              <a:srgbClr val="FFC84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01967" y="310717"/>
            <a:ext cx="7713999" cy="41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73"/>
              </a:lnSpc>
            </a:pPr>
            <a:r>
              <a:rPr lang="en-US" sz="11909">
                <a:solidFill>
                  <a:srgbClr val="292929"/>
                </a:solidFill>
                <a:latin typeface="Anton"/>
              </a:rPr>
              <a:t>DIFICULDADE E SUPERAÇÃO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5484" y="4953000"/>
            <a:ext cx="616332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4B4B4B"/>
                </a:solidFill>
                <a:latin typeface="Be Vietnam"/>
              </a:rPr>
              <a:t>Definir como eu iria abordar esse tema em meu site e estilização pelo 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5484" y="5954280"/>
            <a:ext cx="61633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4B4B4B"/>
                </a:solidFill>
                <a:latin typeface="Be Vietnam"/>
              </a:rPr>
              <a:t>estilização e back-end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0978" y="7066131"/>
            <a:ext cx="4157988" cy="79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</a:pPr>
            <a:r>
              <a:rPr lang="en-US" sz="4710">
                <a:solidFill>
                  <a:srgbClr val="292929"/>
                </a:solidFill>
                <a:latin typeface="Anton"/>
              </a:rPr>
              <a:t>AGRADECIMENTOS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</Words>
  <Application>Microsoft Office PowerPoint</Application>
  <PresentationFormat>Personalizar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Be Vietnam Italics</vt:lpstr>
      <vt:lpstr>Arial</vt:lpstr>
      <vt:lpstr>Anton</vt:lpstr>
      <vt:lpstr>Be Vietnam</vt:lpstr>
      <vt:lpstr>Calibri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Respeito, Apoio, União, Trabalho em equipe, Igualdade, Liberdade, Participação, Diversidade, Preservação, Respeito cultural.</dc:title>
  <cp:lastModifiedBy>Bruno Vinicius</cp:lastModifiedBy>
  <cp:revision>2</cp:revision>
  <dcterms:created xsi:type="dcterms:W3CDTF">2006-08-16T00:00:00Z</dcterms:created>
  <dcterms:modified xsi:type="dcterms:W3CDTF">2023-11-28T01:11:43Z</dcterms:modified>
  <dc:identifier>DAF1Z6eF9n8</dc:identifier>
</cp:coreProperties>
</file>